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rayne Batista" userId="7568a4af3e6c9642" providerId="LiveId" clId="{5B4EE52E-D7CA-4132-B56F-18C5EE83560A}"/>
    <pc:docChg chg="custSel addSld modSld">
      <pc:chgData name="Lorrayne Batista" userId="7568a4af3e6c9642" providerId="LiveId" clId="{5B4EE52E-D7CA-4132-B56F-18C5EE83560A}" dt="2023-07-09T17:24:13.434" v="332" actId="22"/>
      <pc:docMkLst>
        <pc:docMk/>
      </pc:docMkLst>
      <pc:sldChg chg="addSp mod">
        <pc:chgData name="Lorrayne Batista" userId="7568a4af3e6c9642" providerId="LiveId" clId="{5B4EE52E-D7CA-4132-B56F-18C5EE83560A}" dt="2023-07-09T16:38:54.916" v="0" actId="22"/>
        <pc:sldMkLst>
          <pc:docMk/>
          <pc:sldMk cId="2560427313" sldId="258"/>
        </pc:sldMkLst>
        <pc:picChg chg="add">
          <ac:chgData name="Lorrayne Batista" userId="7568a4af3e6c9642" providerId="LiveId" clId="{5B4EE52E-D7CA-4132-B56F-18C5EE83560A}" dt="2023-07-09T16:38:54.916" v="0" actId="22"/>
          <ac:picMkLst>
            <pc:docMk/>
            <pc:sldMk cId="2560427313" sldId="258"/>
            <ac:picMk id="5" creationId="{89E5A138-D402-99CD-70E4-27171456FE5B}"/>
          </ac:picMkLst>
        </pc:picChg>
      </pc:sldChg>
      <pc:sldChg chg="addSp new mod">
        <pc:chgData name="Lorrayne Batista" userId="7568a4af3e6c9642" providerId="LiveId" clId="{5B4EE52E-D7CA-4132-B56F-18C5EE83560A}" dt="2023-07-09T16:39:14.241" v="2" actId="22"/>
        <pc:sldMkLst>
          <pc:docMk/>
          <pc:sldMk cId="3877314989" sldId="259"/>
        </pc:sldMkLst>
        <pc:picChg chg="add">
          <ac:chgData name="Lorrayne Batista" userId="7568a4af3e6c9642" providerId="LiveId" clId="{5B4EE52E-D7CA-4132-B56F-18C5EE83560A}" dt="2023-07-09T16:39:14.241" v="2" actId="22"/>
          <ac:picMkLst>
            <pc:docMk/>
            <pc:sldMk cId="3877314989" sldId="259"/>
            <ac:picMk id="5" creationId="{B74B61C5-C458-F9DF-EE80-5892BC726D4C}"/>
          </ac:picMkLst>
        </pc:picChg>
      </pc:sldChg>
      <pc:sldChg chg="addSp new mod">
        <pc:chgData name="Lorrayne Batista" userId="7568a4af3e6c9642" providerId="LiveId" clId="{5B4EE52E-D7CA-4132-B56F-18C5EE83560A}" dt="2023-07-09T16:39:57.545" v="4" actId="22"/>
        <pc:sldMkLst>
          <pc:docMk/>
          <pc:sldMk cId="301639658" sldId="260"/>
        </pc:sldMkLst>
        <pc:picChg chg="add">
          <ac:chgData name="Lorrayne Batista" userId="7568a4af3e6c9642" providerId="LiveId" clId="{5B4EE52E-D7CA-4132-B56F-18C5EE83560A}" dt="2023-07-09T16:39:57.545" v="4" actId="22"/>
          <ac:picMkLst>
            <pc:docMk/>
            <pc:sldMk cId="301639658" sldId="260"/>
            <ac:picMk id="5" creationId="{E1BC328F-05CA-8A00-2240-EF182A148803}"/>
          </ac:picMkLst>
        </pc:picChg>
      </pc:sldChg>
      <pc:sldChg chg="addSp new mod">
        <pc:chgData name="Lorrayne Batista" userId="7568a4af3e6c9642" providerId="LiveId" clId="{5B4EE52E-D7CA-4132-B56F-18C5EE83560A}" dt="2023-07-09T16:41:58.674" v="6" actId="22"/>
        <pc:sldMkLst>
          <pc:docMk/>
          <pc:sldMk cId="4062205036" sldId="261"/>
        </pc:sldMkLst>
        <pc:picChg chg="add">
          <ac:chgData name="Lorrayne Batista" userId="7568a4af3e6c9642" providerId="LiveId" clId="{5B4EE52E-D7CA-4132-B56F-18C5EE83560A}" dt="2023-07-09T16:41:58.674" v="6" actId="22"/>
          <ac:picMkLst>
            <pc:docMk/>
            <pc:sldMk cId="4062205036" sldId="261"/>
            <ac:picMk id="5" creationId="{1D09145B-7D8B-90B6-928A-5E64917EEA54}"/>
          </ac:picMkLst>
        </pc:picChg>
      </pc:sldChg>
      <pc:sldChg chg="addSp new mod">
        <pc:chgData name="Lorrayne Batista" userId="7568a4af3e6c9642" providerId="LiveId" clId="{5B4EE52E-D7CA-4132-B56F-18C5EE83560A}" dt="2023-07-09T16:42:34.778" v="8" actId="22"/>
        <pc:sldMkLst>
          <pc:docMk/>
          <pc:sldMk cId="1286226144" sldId="262"/>
        </pc:sldMkLst>
        <pc:picChg chg="add">
          <ac:chgData name="Lorrayne Batista" userId="7568a4af3e6c9642" providerId="LiveId" clId="{5B4EE52E-D7CA-4132-B56F-18C5EE83560A}" dt="2023-07-09T16:42:34.778" v="8" actId="22"/>
          <ac:picMkLst>
            <pc:docMk/>
            <pc:sldMk cId="1286226144" sldId="262"/>
            <ac:picMk id="5" creationId="{D009F8A4-8789-034A-3090-7FD1041C4277}"/>
          </ac:picMkLst>
        </pc:picChg>
      </pc:sldChg>
      <pc:sldChg chg="addSp new mod">
        <pc:chgData name="Lorrayne Batista" userId="7568a4af3e6c9642" providerId="LiveId" clId="{5B4EE52E-D7CA-4132-B56F-18C5EE83560A}" dt="2023-07-09T16:44:54.809" v="10" actId="22"/>
        <pc:sldMkLst>
          <pc:docMk/>
          <pc:sldMk cId="4052023508" sldId="263"/>
        </pc:sldMkLst>
        <pc:picChg chg="add">
          <ac:chgData name="Lorrayne Batista" userId="7568a4af3e6c9642" providerId="LiveId" clId="{5B4EE52E-D7CA-4132-B56F-18C5EE83560A}" dt="2023-07-09T16:44:54.809" v="10" actId="22"/>
          <ac:picMkLst>
            <pc:docMk/>
            <pc:sldMk cId="4052023508" sldId="263"/>
            <ac:picMk id="5" creationId="{08CF67CA-48C4-9845-5391-C5924954154F}"/>
          </ac:picMkLst>
        </pc:picChg>
      </pc:sldChg>
      <pc:sldChg chg="addSp new mod">
        <pc:chgData name="Lorrayne Batista" userId="7568a4af3e6c9642" providerId="LiveId" clId="{5B4EE52E-D7CA-4132-B56F-18C5EE83560A}" dt="2023-07-09T16:45:21.633" v="12" actId="22"/>
        <pc:sldMkLst>
          <pc:docMk/>
          <pc:sldMk cId="1729456561" sldId="264"/>
        </pc:sldMkLst>
        <pc:picChg chg="add">
          <ac:chgData name="Lorrayne Batista" userId="7568a4af3e6c9642" providerId="LiveId" clId="{5B4EE52E-D7CA-4132-B56F-18C5EE83560A}" dt="2023-07-09T16:45:21.633" v="12" actId="22"/>
          <ac:picMkLst>
            <pc:docMk/>
            <pc:sldMk cId="1729456561" sldId="264"/>
            <ac:picMk id="5" creationId="{1564B2AC-52A9-6A5E-09FC-500408F76123}"/>
          </ac:picMkLst>
        </pc:picChg>
      </pc:sldChg>
      <pc:sldChg chg="addSp new mod">
        <pc:chgData name="Lorrayne Batista" userId="7568a4af3e6c9642" providerId="LiveId" clId="{5B4EE52E-D7CA-4132-B56F-18C5EE83560A}" dt="2023-07-09T16:46:09.398" v="14" actId="22"/>
        <pc:sldMkLst>
          <pc:docMk/>
          <pc:sldMk cId="924116073" sldId="265"/>
        </pc:sldMkLst>
        <pc:picChg chg="add">
          <ac:chgData name="Lorrayne Batista" userId="7568a4af3e6c9642" providerId="LiveId" clId="{5B4EE52E-D7CA-4132-B56F-18C5EE83560A}" dt="2023-07-09T16:46:09.398" v="14" actId="22"/>
          <ac:picMkLst>
            <pc:docMk/>
            <pc:sldMk cId="924116073" sldId="265"/>
            <ac:picMk id="5" creationId="{B39AA331-5444-53B0-DAC0-4EFC3E0975BE}"/>
          </ac:picMkLst>
        </pc:picChg>
      </pc:sldChg>
      <pc:sldChg chg="addSp new mod">
        <pc:chgData name="Lorrayne Batista" userId="7568a4af3e6c9642" providerId="LiveId" clId="{5B4EE52E-D7CA-4132-B56F-18C5EE83560A}" dt="2023-07-09T16:46:29.874" v="16" actId="22"/>
        <pc:sldMkLst>
          <pc:docMk/>
          <pc:sldMk cId="290674606" sldId="266"/>
        </pc:sldMkLst>
        <pc:picChg chg="add">
          <ac:chgData name="Lorrayne Batista" userId="7568a4af3e6c9642" providerId="LiveId" clId="{5B4EE52E-D7CA-4132-B56F-18C5EE83560A}" dt="2023-07-09T16:46:29.874" v="16" actId="22"/>
          <ac:picMkLst>
            <pc:docMk/>
            <pc:sldMk cId="290674606" sldId="266"/>
            <ac:picMk id="5" creationId="{4A571C46-284C-E2D1-7640-7F97DCE8156B}"/>
          </ac:picMkLst>
        </pc:picChg>
      </pc:sldChg>
      <pc:sldChg chg="addSp modSp new mod">
        <pc:chgData name="Lorrayne Batista" userId="7568a4af3e6c9642" providerId="LiveId" clId="{5B4EE52E-D7CA-4132-B56F-18C5EE83560A}" dt="2023-07-09T17:16:29.153" v="330" actId="1076"/>
        <pc:sldMkLst>
          <pc:docMk/>
          <pc:sldMk cId="133349178" sldId="267"/>
        </pc:sldMkLst>
        <pc:picChg chg="add mod">
          <ac:chgData name="Lorrayne Batista" userId="7568a4af3e6c9642" providerId="LiveId" clId="{5B4EE52E-D7CA-4132-B56F-18C5EE83560A}" dt="2023-07-09T17:16:29.153" v="330" actId="1076"/>
          <ac:picMkLst>
            <pc:docMk/>
            <pc:sldMk cId="133349178" sldId="267"/>
            <ac:picMk id="5" creationId="{FEFB7043-0109-5A47-A6B5-F439B1E9E2FD}"/>
          </ac:picMkLst>
        </pc:picChg>
        <pc:picChg chg="add mod">
          <ac:chgData name="Lorrayne Batista" userId="7568a4af3e6c9642" providerId="LiveId" clId="{5B4EE52E-D7CA-4132-B56F-18C5EE83560A}" dt="2023-07-09T17:16:26.696" v="329" actId="1076"/>
          <ac:picMkLst>
            <pc:docMk/>
            <pc:sldMk cId="133349178" sldId="267"/>
            <ac:picMk id="7" creationId="{2D04D009-5011-D554-C17A-80E36AF22923}"/>
          </ac:picMkLst>
        </pc:picChg>
      </pc:sldChg>
      <pc:sldChg chg="addSp new mod">
        <pc:chgData name="Lorrayne Batista" userId="7568a4af3e6c9642" providerId="LiveId" clId="{5B4EE52E-D7CA-4132-B56F-18C5EE83560A}" dt="2023-07-09T17:11:02.455" v="236" actId="22"/>
        <pc:sldMkLst>
          <pc:docMk/>
          <pc:sldMk cId="2178789477" sldId="268"/>
        </pc:sldMkLst>
        <pc:picChg chg="add">
          <ac:chgData name="Lorrayne Batista" userId="7568a4af3e6c9642" providerId="LiveId" clId="{5B4EE52E-D7CA-4132-B56F-18C5EE83560A}" dt="2023-07-09T17:11:02.455" v="236" actId="22"/>
          <ac:picMkLst>
            <pc:docMk/>
            <pc:sldMk cId="2178789477" sldId="268"/>
            <ac:picMk id="5" creationId="{70B53374-2C95-AD10-1E27-95DF4D1DB38C}"/>
          </ac:picMkLst>
        </pc:picChg>
      </pc:sldChg>
      <pc:sldChg chg="modSp new mod">
        <pc:chgData name="Lorrayne Batista" userId="7568a4af3e6c9642" providerId="LiveId" clId="{5B4EE52E-D7CA-4132-B56F-18C5EE83560A}" dt="2023-07-09T17:14:29.871" v="321" actId="5793"/>
        <pc:sldMkLst>
          <pc:docMk/>
          <pc:sldMk cId="1151613992" sldId="269"/>
        </pc:sldMkLst>
        <pc:spChg chg="mod">
          <ac:chgData name="Lorrayne Batista" userId="7568a4af3e6c9642" providerId="LiveId" clId="{5B4EE52E-D7CA-4132-B56F-18C5EE83560A}" dt="2023-07-09T17:14:29.871" v="321" actId="5793"/>
          <ac:spMkLst>
            <pc:docMk/>
            <pc:sldMk cId="1151613992" sldId="269"/>
            <ac:spMk id="3" creationId="{54BDCC77-8CC0-35A4-5EB0-AD7C5D8DAF79}"/>
          </ac:spMkLst>
        </pc:spChg>
      </pc:sldChg>
      <pc:sldChg chg="addSp new mod">
        <pc:chgData name="Lorrayne Batista" userId="7568a4af3e6c9642" providerId="LiveId" clId="{5B4EE52E-D7CA-4132-B56F-18C5EE83560A}" dt="2023-07-09T17:11:29.175" v="238" actId="22"/>
        <pc:sldMkLst>
          <pc:docMk/>
          <pc:sldMk cId="3594193471" sldId="270"/>
        </pc:sldMkLst>
        <pc:picChg chg="add">
          <ac:chgData name="Lorrayne Batista" userId="7568a4af3e6c9642" providerId="LiveId" clId="{5B4EE52E-D7CA-4132-B56F-18C5EE83560A}" dt="2023-07-09T17:11:29.175" v="238" actId="22"/>
          <ac:picMkLst>
            <pc:docMk/>
            <pc:sldMk cId="3594193471" sldId="270"/>
            <ac:picMk id="5" creationId="{9DDA2819-C050-A3E1-041F-A7868B2CFED3}"/>
          </ac:picMkLst>
        </pc:picChg>
      </pc:sldChg>
      <pc:sldChg chg="addSp new mod">
        <pc:chgData name="Lorrayne Batista" userId="7568a4af3e6c9642" providerId="LiveId" clId="{5B4EE52E-D7CA-4132-B56F-18C5EE83560A}" dt="2023-07-09T17:11:44.546" v="240" actId="22"/>
        <pc:sldMkLst>
          <pc:docMk/>
          <pc:sldMk cId="2840554227" sldId="271"/>
        </pc:sldMkLst>
        <pc:picChg chg="add">
          <ac:chgData name="Lorrayne Batista" userId="7568a4af3e6c9642" providerId="LiveId" clId="{5B4EE52E-D7CA-4132-B56F-18C5EE83560A}" dt="2023-07-09T17:11:44.546" v="240" actId="22"/>
          <ac:picMkLst>
            <pc:docMk/>
            <pc:sldMk cId="2840554227" sldId="271"/>
            <ac:picMk id="5" creationId="{F6DB5714-404D-0030-5B6F-0B1ADB022078}"/>
          </ac:picMkLst>
        </pc:picChg>
      </pc:sldChg>
      <pc:sldChg chg="addSp new mod">
        <pc:chgData name="Lorrayne Batista" userId="7568a4af3e6c9642" providerId="LiveId" clId="{5B4EE52E-D7CA-4132-B56F-18C5EE83560A}" dt="2023-07-09T17:12:33.554" v="242" actId="22"/>
        <pc:sldMkLst>
          <pc:docMk/>
          <pc:sldMk cId="1231189383" sldId="272"/>
        </pc:sldMkLst>
        <pc:picChg chg="add">
          <ac:chgData name="Lorrayne Batista" userId="7568a4af3e6c9642" providerId="LiveId" clId="{5B4EE52E-D7CA-4132-B56F-18C5EE83560A}" dt="2023-07-09T17:12:33.554" v="242" actId="22"/>
          <ac:picMkLst>
            <pc:docMk/>
            <pc:sldMk cId="1231189383" sldId="272"/>
            <ac:picMk id="5" creationId="{0DE91D98-1FD7-A24F-5C49-4BAF0A683269}"/>
          </ac:picMkLst>
        </pc:picChg>
      </pc:sldChg>
      <pc:sldChg chg="addSp new mod">
        <pc:chgData name="Lorrayne Batista" userId="7568a4af3e6c9642" providerId="LiveId" clId="{5B4EE52E-D7CA-4132-B56F-18C5EE83560A}" dt="2023-07-09T17:13:11.459" v="244" actId="22"/>
        <pc:sldMkLst>
          <pc:docMk/>
          <pc:sldMk cId="303590382" sldId="273"/>
        </pc:sldMkLst>
        <pc:picChg chg="add">
          <ac:chgData name="Lorrayne Batista" userId="7568a4af3e6c9642" providerId="LiveId" clId="{5B4EE52E-D7CA-4132-B56F-18C5EE83560A}" dt="2023-07-09T17:13:11.459" v="244" actId="22"/>
          <ac:picMkLst>
            <pc:docMk/>
            <pc:sldMk cId="303590382" sldId="273"/>
            <ac:picMk id="5" creationId="{C1A42D16-34B0-CC33-7CCB-C2B0CDF7E0BB}"/>
          </ac:picMkLst>
        </pc:picChg>
      </pc:sldChg>
      <pc:sldChg chg="addSp new mod">
        <pc:chgData name="Lorrayne Batista" userId="7568a4af3e6c9642" providerId="LiveId" clId="{5B4EE52E-D7CA-4132-B56F-18C5EE83560A}" dt="2023-07-09T17:14:11.300" v="246" actId="22"/>
        <pc:sldMkLst>
          <pc:docMk/>
          <pc:sldMk cId="786937962" sldId="274"/>
        </pc:sldMkLst>
        <pc:picChg chg="add">
          <ac:chgData name="Lorrayne Batista" userId="7568a4af3e6c9642" providerId="LiveId" clId="{5B4EE52E-D7CA-4132-B56F-18C5EE83560A}" dt="2023-07-09T17:14:11.300" v="246" actId="22"/>
          <ac:picMkLst>
            <pc:docMk/>
            <pc:sldMk cId="786937962" sldId="274"/>
            <ac:picMk id="5" creationId="{9D43E73F-1F96-3110-C9E9-DE6C0FAB30D4}"/>
          </ac:picMkLst>
        </pc:picChg>
      </pc:sldChg>
      <pc:sldChg chg="addSp new mod">
        <pc:chgData name="Lorrayne Batista" userId="7568a4af3e6c9642" providerId="LiveId" clId="{5B4EE52E-D7CA-4132-B56F-18C5EE83560A}" dt="2023-07-09T17:15:12.292" v="323" actId="22"/>
        <pc:sldMkLst>
          <pc:docMk/>
          <pc:sldMk cId="3751308244" sldId="275"/>
        </pc:sldMkLst>
        <pc:picChg chg="add">
          <ac:chgData name="Lorrayne Batista" userId="7568a4af3e6c9642" providerId="LiveId" clId="{5B4EE52E-D7CA-4132-B56F-18C5EE83560A}" dt="2023-07-09T17:15:12.292" v="323" actId="22"/>
          <ac:picMkLst>
            <pc:docMk/>
            <pc:sldMk cId="3751308244" sldId="275"/>
            <ac:picMk id="5" creationId="{4C21F3E6-9DF6-DADB-0903-240E565E2D0C}"/>
          </ac:picMkLst>
        </pc:picChg>
      </pc:sldChg>
      <pc:sldChg chg="addSp new mod">
        <pc:chgData name="Lorrayne Batista" userId="7568a4af3e6c9642" providerId="LiveId" clId="{5B4EE52E-D7CA-4132-B56F-18C5EE83560A}" dt="2023-07-09T17:23:58.257" v="331" actId="22"/>
        <pc:sldMkLst>
          <pc:docMk/>
          <pc:sldMk cId="2591659121" sldId="276"/>
        </pc:sldMkLst>
        <pc:picChg chg="add">
          <ac:chgData name="Lorrayne Batista" userId="7568a4af3e6c9642" providerId="LiveId" clId="{5B4EE52E-D7CA-4132-B56F-18C5EE83560A}" dt="2023-07-09T17:23:58.257" v="331" actId="22"/>
          <ac:picMkLst>
            <pc:docMk/>
            <pc:sldMk cId="2591659121" sldId="276"/>
            <ac:picMk id="5" creationId="{13BC5029-592A-B488-B18B-5A2D9E6F5AB9}"/>
          </ac:picMkLst>
        </pc:picChg>
      </pc:sldChg>
      <pc:sldChg chg="addSp new mod">
        <pc:chgData name="Lorrayne Batista" userId="7568a4af3e6c9642" providerId="LiveId" clId="{5B4EE52E-D7CA-4132-B56F-18C5EE83560A}" dt="2023-07-09T17:24:13.434" v="332" actId="22"/>
        <pc:sldMkLst>
          <pc:docMk/>
          <pc:sldMk cId="3720251241" sldId="277"/>
        </pc:sldMkLst>
        <pc:picChg chg="add">
          <ac:chgData name="Lorrayne Batista" userId="7568a4af3e6c9642" providerId="LiveId" clId="{5B4EE52E-D7CA-4132-B56F-18C5EE83560A}" dt="2023-07-09T17:24:13.434" v="332" actId="22"/>
          <ac:picMkLst>
            <pc:docMk/>
            <pc:sldMk cId="3720251241" sldId="277"/>
            <ac:picMk id="5" creationId="{010E0076-2BBE-59C1-F3BA-31079BCAC06F}"/>
          </ac:picMkLst>
        </pc:picChg>
      </pc:sldChg>
      <pc:sldChg chg="new">
        <pc:chgData name="Lorrayne Batista" userId="7568a4af3e6c9642" providerId="LiveId" clId="{5B4EE52E-D7CA-4132-B56F-18C5EE83560A}" dt="2023-07-09T17:15:15.381" v="326" actId="680"/>
        <pc:sldMkLst>
          <pc:docMk/>
          <pc:sldMk cId="2716789345" sldId="278"/>
        </pc:sldMkLst>
      </pc:sldChg>
      <pc:sldChg chg="new">
        <pc:chgData name="Lorrayne Batista" userId="7568a4af3e6c9642" providerId="LiveId" clId="{5B4EE52E-D7CA-4132-B56F-18C5EE83560A}" dt="2023-07-09T17:15:15.555" v="327" actId="680"/>
        <pc:sldMkLst>
          <pc:docMk/>
          <pc:sldMk cId="3183594463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CA124-2B3B-6DBB-5F39-4B2455C8B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C3AA82-5BC7-66DC-D62A-DB76E674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8CFA40-AC16-64BB-74F7-3B30D597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F07611-44B8-AAA1-9626-3FD57A5B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709445-438C-4561-38F5-8D5EE5D2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04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2505E-5BA1-EFF3-2976-5C3BD5B6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43D0BAF-5BA2-DB92-2C54-850DBF379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383AB4-2A63-98A1-57CC-B1C9D315E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714D08-4137-58E7-4F2B-274A8678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0F8350-84F4-3D9B-313E-F50F2E3E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9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88A001-F776-0815-6FAC-C97EE75A4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E9A568-2768-B9B7-1558-6252962A6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2E085C-F99D-9CE2-766B-A570BD33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659D75-4908-C938-B682-E25E7C77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D15B15-36BA-6F86-6709-9136D8E5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85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7916D-6730-6540-D204-3E0C717D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88C1B2-588A-D422-3956-43F0C68B6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F221B0-A2DB-7592-BD56-FE0C66A0D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D48B04-A127-5DD3-5E7D-78BB118F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E2116D-3DA9-B0D1-6214-AD32DCD8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76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286DD-6A6B-2508-2A6F-2DA82E25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58768B-90ED-4610-20D4-E167AC498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B34433-7786-B971-06B6-A00B6D91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41423D-D3F2-0F7A-CD71-CD3BF075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262225-5D2F-3A53-AD42-3DDF0BD3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56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3C7D6-750D-557F-3C80-5F0733F9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FDDEA9-FF3F-F5F5-4568-190482ACD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8E5943-EBD7-5A7D-B000-27366E20B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998C77-8981-A461-C4AF-8EEEC740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2A4699-3E45-1E61-6587-A2F76707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AD3784-9DF2-0E2B-6610-D7C5B133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53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FD64B-5C3D-DC74-4C70-03C2ACAA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DEB911-0CF2-58E7-FB4F-D4712BC47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CC5C14-8F4F-5FE1-66AA-901A13B08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80421F4-EE25-B6A5-1618-102FAADC0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40562A-23D8-102F-BEC3-A5E403662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7937E7F-E634-8EC0-948C-DA256406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9372A9-5C23-F708-5E34-76015B37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97F81AF-C382-2355-1171-DECF9A88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48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8149F-0C76-5162-AB61-0AB8486E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4FFE22-D09C-9DF3-FEA9-60905981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FCE007-CFAA-3046-B7C0-6DBF02FD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194EB5-9F13-FC00-5A2F-10F9018E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36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ED8024-E891-1B72-D4D6-A92AC6AD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D2F053-DA11-FF6D-FFBF-273F624B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F0882D-BA0F-D51E-2CF1-94A84A65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93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67580-D3C6-609A-847F-795B08F1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106711-9894-3B10-9862-55925A843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76D34F-C991-2182-F828-AD0118C44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A5DF33-1E78-B5BE-35AE-4365FD4C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E4911F-2563-AFF8-8180-6664F99D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A2FFBC-811A-7E13-2591-652E8FBE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1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9CBE6-38EE-49E6-5F97-F4DCB8E7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6C62375-1BB1-809A-7358-FD1063B62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D38093-AA42-4AF6-1FFC-08D17A95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F194C0-84E7-2B2F-7BC2-79CE4DFC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D6D1A5-C9B8-F9B7-3BF7-1B137F91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0C59FF-CE9F-0D56-9A2D-67D4F6C9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2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368E89-68B7-4078-ADCB-6D88F5D3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BDE47-C239-DBBA-58C7-D64419AAE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BE3697-558A-F5F1-4C9E-0740237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EB3F-2234-4DDD-8570-41FFDE1A54C7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521DE7-315F-DA1C-C266-CB28C0462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32ED8E-CD01-622A-2612-46BD106B6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09DD5-683A-4915-99D6-760B8D315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83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8A8A-781A-3B2E-C5BD-C26774A89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EF22A6-4690-DC76-802F-6FD0F4FCC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0F423A-74BC-A9A9-3A56-447D376F12D4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</a:t>
            </a:r>
            <a:r>
              <a:rPr lang="pt-BR" dirty="0" err="1"/>
              <a:t>MLFlow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5B37B37-ED6E-ABBE-A12F-1AF29772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343025"/>
            <a:ext cx="80105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49581-3A02-A3F2-E594-A7953F54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3DDB83-2EA3-8E25-33A6-66EA5E595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64B2AC-52A9-6A5E-09FC-500408F7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305" y="1165664"/>
            <a:ext cx="6119390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25DA8-B99A-1FD0-AA93-A37E571F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BB53D-4626-261D-1EC5-F7DF2ED7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9AA331-5444-53B0-DAC0-4EFC3E09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43" y="1222819"/>
            <a:ext cx="6386113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9C366-E9FB-50D3-C400-2CC76C42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A25286-7291-0526-CF8A-31785177E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571C46-284C-E2D1-7640-7F97DCE8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839" y="1539076"/>
            <a:ext cx="6020322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9D22A-09AC-EC48-AA2D-F9DA31F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0A68C6-CD3A-2A37-E62A-EAC309859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FB7043-0109-5A47-A6B5-F439B1E9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2" y="822679"/>
            <a:ext cx="6210838" cy="467146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04D009-5011-D554-C17A-80E36AF2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51" y="1180904"/>
            <a:ext cx="5951736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9330E-D300-0C75-65D0-A4F569A8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59B286-EFBB-DF9F-7073-7B537DD95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B53374-2C95-AD10-1E27-95DF4D1D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43" y="1257112"/>
            <a:ext cx="6165114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8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BF36-7A5A-76BB-466E-45964664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6C1826-A202-4C59-5E12-C81946178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DA2819-C050-A3E1-041F-A7868B2CF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98" y="1321887"/>
            <a:ext cx="6271803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9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7FEAA-E3B1-43AC-A104-018ADE8F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53A74F-F66F-0B2D-FF42-E226EA063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DB5714-404D-0030-5B6F-0B1ADB02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64" y="1257112"/>
            <a:ext cx="6370872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C549D-858D-2465-D6CA-197A7F7E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DF6685-0F86-391C-D334-9AF282939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E91D98-1FD7-A24F-5C49-4BAF0A68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29" y="1276163"/>
            <a:ext cx="6027942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B8C09-752A-8FB1-AC57-9CE06DDC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A62515-8FE0-34E8-705A-388494EBD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A42D16-34B0-CC33-7CCB-C2B0CDF7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40" y="1150422"/>
            <a:ext cx="6683319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0316D-6F99-B91B-A619-9A74D19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C77A3B-9360-081B-E841-8AEDCC4B1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43E73F-1F96-3110-C9E9-DE6C0FAB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3" y="1165664"/>
            <a:ext cx="5921253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3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77DC8-CFAF-D0BE-2A76-10C06B30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533E53-16E5-6455-DD38-184E1968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E2A0FF-5CD2-CCA1-3430-29747E2F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66687"/>
            <a:ext cx="105441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0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51A49-A76A-97A9-72AA-281D566F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F6D6EE-9D4A-C450-7EC0-5A0C724E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21F3E6-9DF6-DADB-0903-240E565E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8" y="1078026"/>
            <a:ext cx="6264183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08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34C9B-B3B2-D267-5C62-4240F60C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DA7C17-EDFE-5985-33A9-89A0CDA57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BC5029-592A-B488-B18B-5A2D9E6F5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29" y="1215198"/>
            <a:ext cx="6027942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5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5D99A-2958-943A-CC34-922A2614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303B23-2231-1523-7FCB-9028C879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0E0076-2BBE-59C1-F3BA-31079BCA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70" y="1184715"/>
            <a:ext cx="5997460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5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4BB59-AF39-DEF3-1707-0DC3620A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C4CCF5-6DE7-4A1B-53E6-4AE87D00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789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669D03-9252-BB99-DAD9-072957F5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0852F6-BD13-D2BC-0746-952C22BB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59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761A9-EB46-13A5-361F-DC0CB885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BDCC77-8CC0-35A4-5EB0-AD7C5D8DA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Como estará a taxa de fertilidade em alguns anos (2100)</a:t>
            </a:r>
          </a:p>
          <a:p>
            <a:r>
              <a:rPr lang="pt-BR" sz="2000" dirty="0"/>
              <a:t>Fazer ranges</a:t>
            </a:r>
          </a:p>
          <a:p>
            <a:r>
              <a:rPr lang="pt-BR" sz="2000" dirty="0"/>
              <a:t>Agrupamentos por região</a:t>
            </a:r>
          </a:p>
          <a:p>
            <a:r>
              <a:rPr lang="pt-BR" sz="2000" dirty="0"/>
              <a:t>Correlação entre educação, e situação econômica no pais</a:t>
            </a:r>
          </a:p>
          <a:p>
            <a:r>
              <a:rPr lang="pt-BR" sz="2000" dirty="0" err="1"/>
              <a:t>Paises</a:t>
            </a:r>
            <a:r>
              <a:rPr lang="pt-BR" sz="2000" dirty="0"/>
              <a:t> que mais precisam  de atenção em planejamento familiar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5161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C8C8D-30FC-2A6B-3DA4-4D34B623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54D350-1585-ED2A-C5AF-2AAEC7B3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E5A138-D402-99CD-70E4-27171456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201" y="1180905"/>
            <a:ext cx="6195597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142D0-3C22-F82C-5517-D47E2AF5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66B6C-80F6-98FA-B4B6-4B2CA39A5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4B61C5-C458-F9DF-EE80-5892BC72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245681"/>
            <a:ext cx="5898391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1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7944F-9B23-0BE2-77D7-9E32E57B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4D67FC-075D-E5F0-CEAA-A4772E0E3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BC328F-05CA-8A00-2240-EF182A14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925" y="1192336"/>
            <a:ext cx="6104149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B3B63-2C51-50F4-1943-36C4E99E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89AEDE-B02F-2091-97A0-C4C562F8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09145B-7D8B-90B6-928A-5E64917E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977" y="1257112"/>
            <a:ext cx="6066046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0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A704A-CBF9-BE9C-2A5A-CF5E5607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6CC29-DA56-46BA-AD75-BBEF88814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09F8A4-8789-034A-3090-7FD1041C4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87" y="1238060"/>
            <a:ext cx="6058425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4659B-2543-24A6-AA97-D530FBD7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F52705-E1E5-0F18-15BD-C4363A23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CF67CA-48C4-9845-5391-C5924954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43" y="1074216"/>
            <a:ext cx="6165114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23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37</Words>
  <Application>Microsoft Office PowerPoint</Application>
  <PresentationFormat>Widescreen</PresentationFormat>
  <Paragraphs>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Lorrayne Batista</dc:creator>
  <cp:lastModifiedBy>Lorrayne Batista</cp:lastModifiedBy>
  <cp:revision>1</cp:revision>
  <dcterms:created xsi:type="dcterms:W3CDTF">2023-07-08T17:49:20Z</dcterms:created>
  <dcterms:modified xsi:type="dcterms:W3CDTF">2023-07-09T17:24:18Z</dcterms:modified>
</cp:coreProperties>
</file>